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87" r:id="rId2"/>
    <p:sldId id="286" r:id="rId3"/>
    <p:sldId id="278" r:id="rId4"/>
    <p:sldId id="283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E2044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4E9AD878-1B96-4B66-92C2-56B0994F9846}" type="datetimeFigureOut">
              <a:rPr lang="en-US"/>
              <a:pPr>
                <a:defRPr/>
              </a:pPr>
              <a:t>3/20/2018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EACCA56-3FA7-41CA-BFB5-CE507658C8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1174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3838C2D0-E824-4D9E-B3D2-52D38AC24DFB}" type="datetimeFigureOut">
              <a:rPr lang="en-US"/>
              <a:pPr>
                <a:defRPr/>
              </a:pPr>
              <a:t>3/20/2018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693C593-929D-4798-9E7F-DF2E622AFB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83099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693E9-AAFD-4AB5-ACBD-04C638CBE2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463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1F9738-D195-4F8B-B10F-6D141FF15F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435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D2E62F-77F5-4912-9E08-BD5845A5A3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413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7AF22-65E4-4DD1-9146-A60A14C990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473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114013-BAFD-45C5-A2A0-B7DC9CA3BC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6454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092BB7-2E07-4E88-8A6F-02559D80BC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6667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5AEF1D-6F1A-4C07-9980-D22C68A596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819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84BE7-A10B-4787-9D00-437275D54C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4790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40F04B-26AF-4BE3-840D-5DA990A40C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83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C417F8-1150-4380-8AFB-94D98837D8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936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BA433-F595-4236-83DC-FC79CF1766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2865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F00F90-0751-4EEC-B788-B5A231D6C8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4377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A4BEAE-F6C7-4779-B16D-E4CB0EBC02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9712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06DA3B-8580-4D37-B686-70F27B4FE6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2620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995FCC98-0106-49FE-8A63-FF196E77E93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31775"/>
            <a:ext cx="8229600" cy="11398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US" altLang="en-US" kern="0" smtClean="0"/>
              <a:t>Me llamo ___________ Clase 701</a:t>
            </a:r>
            <a:br>
              <a:rPr lang="en-US" altLang="en-US" kern="0" smtClean="0"/>
            </a:br>
            <a:r>
              <a:rPr lang="en-US" altLang="en-US" kern="0" smtClean="0"/>
              <a:t>La fecha es el 20 de </a:t>
            </a:r>
            <a:r>
              <a:rPr lang="en-US" altLang="en-US" kern="0" dirty="0" err="1" smtClean="0"/>
              <a:t>marzo</a:t>
            </a:r>
            <a:r>
              <a:rPr lang="en-US" altLang="en-US" kern="0" dirty="0" smtClean="0"/>
              <a:t> del 2018</a:t>
            </a:r>
            <a:endParaRPr lang="en-US" altLang="en-US" kern="0" dirty="0" smtClean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1565275"/>
            <a:ext cx="89154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kern="0" smtClean="0">
                <a:solidFill>
                  <a:schemeClr val="accent6"/>
                </a:solidFill>
              </a:rPr>
              <a:t>Proposito # 50: </a:t>
            </a:r>
            <a:r>
              <a:rPr lang="en-US" kern="0" smtClean="0"/>
              <a:t>¿Prefieres jugar o estudiar?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i="1" kern="0" smtClean="0">
                <a:solidFill>
                  <a:srgbClr val="7030A0"/>
                </a:solidFill>
              </a:rPr>
              <a:t>L.O.- to review stem-changing verbs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kern="0" smtClean="0">
                <a:solidFill>
                  <a:schemeClr val="accent6"/>
                </a:solidFill>
              </a:rPr>
              <a:t>Actividad Inicial: </a:t>
            </a:r>
            <a:r>
              <a:rPr lang="en-US" kern="0" smtClean="0"/>
              <a:t>Copy and add letters to form complete works.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Mis clases emp____z_____ a las ocho.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Nosotros emp____z_____ a trabajar.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Yo qu____r____ sacar notas buenas.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Todos nosotros qu____r_____ notas buenas.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Ellos pref____r____ ser espectadores.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Nosotros pref____r____ ser jugadores.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115003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28600" y="1600200"/>
            <a:ext cx="86868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b="1" kern="0" smtClean="0">
                <a:solidFill>
                  <a:schemeClr val="accent6"/>
                </a:solidFill>
              </a:rPr>
              <a:t>I- </a:t>
            </a:r>
            <a:r>
              <a:rPr lang="en-US" kern="0" smtClean="0"/>
              <a:t>Rewrite the following sentence in the singular.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Queremos jugar beisbol.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Preferimos jugar en el parque.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Empezamos a jugar a las dos y media.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Mis hermanos quieren jugar futbol.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Ellos prefieren jugar en el campo de la escuela.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smtClean="0"/>
              <a:t>Empiezan a jugar al mediodia.</a:t>
            </a:r>
            <a:endParaRPr lang="en-US" kern="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US" altLang="en-US" kern="0" smtClean="0"/>
              <a:t>Practica</a:t>
            </a:r>
            <a:endParaRPr lang="en-US" altLang="en-US" kern="0" smtClean="0"/>
          </a:p>
        </p:txBody>
      </p:sp>
    </p:spTree>
    <p:extLst>
      <p:ext uri="{BB962C8B-B14F-4D97-AF65-F5344CB8AC3E}">
        <p14:creationId xmlns:p14="http://schemas.microsoft.com/office/powerpoint/2010/main" val="534585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"/>
            <a:ext cx="8534400" cy="6248400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en-US" b="1" dirty="0">
                <a:solidFill>
                  <a:schemeClr val="accent6"/>
                </a:solidFill>
              </a:rPr>
              <a:t>II- </a:t>
            </a:r>
            <a:r>
              <a:rPr lang="en-US" dirty="0"/>
              <a:t>Form sentences by combining the words in each of the following columns.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marL="514350" indent="-514350">
              <a:buFont typeface="+mj-lt"/>
              <a:buAutoNum type="arabicPeriod"/>
              <a:defRPr/>
            </a:pPr>
            <a:endParaRPr lang="en-US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________________________________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________________________________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________________________________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________________________________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________________________________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________________________________</a:t>
            </a: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457200" y="1219200"/>
          <a:ext cx="8229600" cy="1920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920875">
                <a:tc>
                  <a:txBody>
                    <a:bodyPr/>
                    <a:lstStyle/>
                    <a:p>
                      <a:r>
                        <a:rPr lang="es-ES_tradnl" sz="2000" noProof="0" dirty="0">
                          <a:solidFill>
                            <a:schemeClr val="tx1"/>
                          </a:solidFill>
                        </a:rPr>
                        <a:t> Yo</a:t>
                      </a:r>
                    </a:p>
                    <a:p>
                      <a:r>
                        <a:rPr lang="es-ES_tradnl" sz="2000" noProof="0" dirty="0">
                          <a:solidFill>
                            <a:schemeClr val="tx1"/>
                          </a:solidFill>
                        </a:rPr>
                        <a:t>Nosotros</a:t>
                      </a:r>
                    </a:p>
                    <a:p>
                      <a:r>
                        <a:rPr lang="es-ES_tradnl" sz="2000" noProof="0" dirty="0">
                          <a:solidFill>
                            <a:schemeClr val="tx1"/>
                          </a:solidFill>
                        </a:rPr>
                        <a:t>Ellos</a:t>
                      </a:r>
                    </a:p>
                  </a:txBody>
                  <a:tcPr marT="45735" marB="45735"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noProof="0" dirty="0">
                          <a:solidFill>
                            <a:schemeClr val="tx1"/>
                          </a:solidFill>
                        </a:rPr>
                        <a:t>querer</a:t>
                      </a:r>
                    </a:p>
                    <a:p>
                      <a:pPr algn="ctr"/>
                      <a:r>
                        <a:rPr lang="es-ES_tradnl" sz="2000" noProof="0" dirty="0">
                          <a:solidFill>
                            <a:schemeClr val="tx1"/>
                          </a:solidFill>
                        </a:rPr>
                        <a:t>preferir</a:t>
                      </a:r>
                    </a:p>
                    <a:p>
                      <a:pPr algn="ctr"/>
                      <a:r>
                        <a:rPr lang="es-ES_tradnl" sz="2000" noProof="0" dirty="0">
                          <a:solidFill>
                            <a:schemeClr val="tx1"/>
                          </a:solidFill>
                        </a:rPr>
                        <a:t>empezar a</a:t>
                      </a:r>
                    </a:p>
                    <a:p>
                      <a:pPr algn="ctr"/>
                      <a:r>
                        <a:rPr lang="es-ES_tradnl" sz="2000" noProof="0">
                          <a:solidFill>
                            <a:schemeClr val="tx1"/>
                          </a:solidFill>
                        </a:rPr>
                        <a:t>tener</a:t>
                      </a:r>
                      <a:r>
                        <a:rPr lang="es-ES_tradnl" sz="2000" baseline="0" noProof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000" baseline="0" noProof="0" dirty="0">
                          <a:solidFill>
                            <a:schemeClr val="tx1"/>
                          </a:solidFill>
                        </a:rPr>
                        <a:t>que</a:t>
                      </a:r>
                      <a:endParaRPr lang="es-ES_tradnl" sz="2000" noProof="0" dirty="0">
                        <a:solidFill>
                          <a:schemeClr val="tx1"/>
                        </a:solidFill>
                      </a:endParaRPr>
                    </a:p>
                  </a:txBody>
                  <a:tcPr marT="45735" marB="4573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000" noProof="0" dirty="0">
                          <a:solidFill>
                            <a:schemeClr val="tx1"/>
                          </a:solidFill>
                        </a:rPr>
                        <a:t>jugar</a:t>
                      </a:r>
                      <a:r>
                        <a:rPr lang="es-ES_tradnl" sz="2000" baseline="0" noProof="0" dirty="0">
                          <a:solidFill>
                            <a:schemeClr val="tx1"/>
                          </a:solidFill>
                        </a:rPr>
                        <a:t> al futbol</a:t>
                      </a:r>
                    </a:p>
                    <a:p>
                      <a:r>
                        <a:rPr lang="es-ES_tradnl" sz="2000" baseline="0" noProof="0" dirty="0">
                          <a:solidFill>
                            <a:schemeClr val="tx1"/>
                          </a:solidFill>
                        </a:rPr>
                        <a:t>ganar</a:t>
                      </a:r>
                    </a:p>
                    <a:p>
                      <a:r>
                        <a:rPr lang="es-ES_tradnl" sz="2000" baseline="0" noProof="0" dirty="0">
                          <a:solidFill>
                            <a:schemeClr val="tx1"/>
                          </a:solidFill>
                        </a:rPr>
                        <a:t>perder</a:t>
                      </a:r>
                    </a:p>
                    <a:p>
                      <a:r>
                        <a:rPr lang="es-ES_tradnl" sz="2000" baseline="0" noProof="0" dirty="0">
                          <a:solidFill>
                            <a:schemeClr val="tx1"/>
                          </a:solidFill>
                        </a:rPr>
                        <a:t>volver al campo</a:t>
                      </a:r>
                    </a:p>
                    <a:p>
                      <a:r>
                        <a:rPr lang="es-ES_tradnl" sz="2000" baseline="0" noProof="0" dirty="0">
                          <a:solidFill>
                            <a:schemeClr val="tx1"/>
                          </a:solidFill>
                        </a:rPr>
                        <a:t>batear</a:t>
                      </a:r>
                    </a:p>
                    <a:p>
                      <a:r>
                        <a:rPr lang="es-ES_tradnl" sz="2000" baseline="0" noProof="0" dirty="0">
                          <a:solidFill>
                            <a:schemeClr val="tx1"/>
                          </a:solidFill>
                        </a:rPr>
                        <a:t>lanzar el </a:t>
                      </a:r>
                      <a:r>
                        <a:rPr lang="es-ES_tradnl" sz="2000" baseline="0" noProof="0" dirty="0" err="1">
                          <a:solidFill>
                            <a:schemeClr val="tx1"/>
                          </a:solidFill>
                        </a:rPr>
                        <a:t>balon</a:t>
                      </a:r>
                      <a:endParaRPr lang="es-ES_tradnl" sz="2000" noProof="0" dirty="0">
                        <a:solidFill>
                          <a:schemeClr val="tx1"/>
                        </a:solidFill>
                      </a:endParaRPr>
                    </a:p>
                  </a:txBody>
                  <a:tcPr marT="45735" marB="45735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31838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accent2"/>
                </a:solidFill>
              </a:rPr>
              <a:t>Tarea</a:t>
            </a:r>
            <a:r>
              <a:rPr lang="en-US" altLang="en-US" dirty="0" smtClean="0">
                <a:solidFill>
                  <a:schemeClr val="accent2"/>
                </a:solidFill>
              </a:rPr>
              <a:t> # 50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r>
              <a:rPr lang="en-US" altLang="en-US" dirty="0" smtClean="0"/>
              <a:t>STUDY </a:t>
            </a:r>
            <a:r>
              <a:rPr lang="en-US" altLang="en-US" dirty="0" smtClean="0"/>
              <a:t>for </a:t>
            </a:r>
            <a:r>
              <a:rPr lang="en-US" altLang="en-US" u="sng" dirty="0" smtClean="0"/>
              <a:t>Quiz 3: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5</a:t>
            </a:r>
            <a:r>
              <a:rPr lang="en-US" altLang="en-US" dirty="0" smtClean="0"/>
              <a:t> THURSDAY!</a:t>
            </a:r>
          </a:p>
          <a:p>
            <a:pPr lvl="1"/>
            <a:r>
              <a:rPr lang="en-US" altLang="en-US" dirty="0" smtClean="0"/>
              <a:t>Stem-changing / Boot verbs (E</a:t>
            </a:r>
            <a:r>
              <a:rPr lang="en-US" altLang="en-US" dirty="0" smtClean="0">
                <a:sym typeface="Wingdings" pitchFamily="2" charset="2"/>
              </a:rPr>
              <a:t>IE)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9906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b="1" kern="0" dirty="0" smtClean="0">
                <a:solidFill>
                  <a:schemeClr val="accent6"/>
                </a:solidFill>
              </a:rPr>
              <a:t>III-</a:t>
            </a:r>
            <a:r>
              <a:rPr lang="en-US" kern="0" dirty="0" smtClean="0"/>
              <a:t> COPIA y </a:t>
            </a:r>
            <a:r>
              <a:rPr lang="en-US" kern="0" dirty="0" err="1" smtClean="0"/>
              <a:t>responde</a:t>
            </a:r>
            <a:r>
              <a:rPr lang="en-US" kern="0" dirty="0" smtClean="0"/>
              <a:t>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dirty="0" smtClean="0"/>
              <a:t>¿</a:t>
            </a:r>
            <a:r>
              <a:rPr lang="en-US" kern="0" dirty="0" err="1" smtClean="0"/>
              <a:t>Quieren</a:t>
            </a:r>
            <a:r>
              <a:rPr lang="en-US" kern="0" dirty="0" smtClean="0"/>
              <a:t> </a:t>
            </a:r>
            <a:r>
              <a:rPr lang="en-US" kern="0" dirty="0" err="1" smtClean="0"/>
              <a:t>ustedes</a:t>
            </a:r>
            <a:r>
              <a:rPr lang="en-US" kern="0" dirty="0" smtClean="0"/>
              <a:t> </a:t>
            </a:r>
            <a:r>
              <a:rPr lang="en-US" kern="0" dirty="0" err="1" smtClean="0"/>
              <a:t>ir</a:t>
            </a:r>
            <a:r>
              <a:rPr lang="en-US" kern="0" dirty="0" smtClean="0"/>
              <a:t> al </a:t>
            </a:r>
            <a:r>
              <a:rPr lang="en-US" kern="0" dirty="0" err="1" smtClean="0"/>
              <a:t>partido</a:t>
            </a:r>
            <a:r>
              <a:rPr lang="en-US" kern="0" dirty="0" smtClean="0"/>
              <a:t>?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US" kern="0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dirty="0" smtClean="0"/>
              <a:t>¿</a:t>
            </a:r>
            <a:r>
              <a:rPr lang="en-US" kern="0" dirty="0" err="1" smtClean="0"/>
              <a:t>Quieres</a:t>
            </a:r>
            <a:r>
              <a:rPr lang="en-US" kern="0" dirty="0" smtClean="0"/>
              <a:t> </a:t>
            </a:r>
            <a:r>
              <a:rPr lang="en-US" kern="0" dirty="0" err="1" smtClean="0"/>
              <a:t>jugar</a:t>
            </a:r>
            <a:r>
              <a:rPr lang="en-US" kern="0" dirty="0" smtClean="0"/>
              <a:t> con el </a:t>
            </a:r>
            <a:r>
              <a:rPr lang="en-US" kern="0" dirty="0" err="1" smtClean="0"/>
              <a:t>equipo</a:t>
            </a:r>
            <a:r>
              <a:rPr lang="en-US" kern="0" dirty="0" smtClean="0"/>
              <a:t> o no?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US" kern="0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dirty="0" smtClean="0"/>
              <a:t>¿</a:t>
            </a:r>
            <a:r>
              <a:rPr lang="en-US" kern="0" dirty="0" err="1" smtClean="0"/>
              <a:t>Cuando</a:t>
            </a:r>
            <a:r>
              <a:rPr lang="en-US" kern="0" dirty="0" smtClean="0"/>
              <a:t> </a:t>
            </a:r>
            <a:r>
              <a:rPr lang="en-US" kern="0" dirty="0" err="1" smtClean="0"/>
              <a:t>empiezan</a:t>
            </a:r>
            <a:r>
              <a:rPr lang="en-US" kern="0" dirty="0" smtClean="0"/>
              <a:t> </a:t>
            </a:r>
            <a:r>
              <a:rPr lang="en-US" kern="0" dirty="0" err="1" smtClean="0"/>
              <a:t>ustedes</a:t>
            </a:r>
            <a:r>
              <a:rPr lang="en-US" kern="0" dirty="0" smtClean="0"/>
              <a:t>? ¿A las </a:t>
            </a:r>
            <a:r>
              <a:rPr lang="en-US" kern="0" dirty="0" err="1" smtClean="0"/>
              <a:t>ocho</a:t>
            </a:r>
            <a:r>
              <a:rPr lang="en-US" kern="0" dirty="0" smtClean="0"/>
              <a:t> o a las </a:t>
            </a:r>
            <a:r>
              <a:rPr lang="en-US" kern="0" dirty="0" err="1" smtClean="0"/>
              <a:t>diez</a:t>
            </a:r>
            <a:r>
              <a:rPr lang="en-US" kern="0" dirty="0" smtClean="0"/>
              <a:t>?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en-US" kern="0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kern="0" dirty="0" smtClean="0"/>
              <a:t>¿</a:t>
            </a:r>
            <a:r>
              <a:rPr lang="en-US" kern="0" dirty="0" err="1" smtClean="0"/>
              <a:t>Prefieres</a:t>
            </a:r>
            <a:r>
              <a:rPr lang="en-US" kern="0" dirty="0" smtClean="0"/>
              <a:t> </a:t>
            </a:r>
            <a:r>
              <a:rPr lang="en-US" kern="0" dirty="0" err="1" smtClean="0"/>
              <a:t>jugar</a:t>
            </a:r>
            <a:r>
              <a:rPr lang="en-US" kern="0" dirty="0" smtClean="0"/>
              <a:t> o </a:t>
            </a:r>
            <a:r>
              <a:rPr lang="en-US" kern="0" dirty="0" err="1" smtClean="0"/>
              <a:t>estudiar</a:t>
            </a:r>
            <a:r>
              <a:rPr lang="en-US" kern="0" dirty="0" smtClean="0"/>
              <a:t>?</a:t>
            </a:r>
            <a:endParaRPr 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13373</TotalTime>
  <Words>240</Words>
  <Application>Microsoft Office PowerPoint</Application>
  <PresentationFormat>On-screen Show (4:3)</PresentationFormat>
  <Paragraphs>62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Level</vt:lpstr>
      <vt:lpstr>PowerPoint Presentation</vt:lpstr>
      <vt:lpstr>PowerPoint Presentation</vt:lpstr>
      <vt:lpstr>PowerPoint Presentation</vt:lpstr>
      <vt:lpstr>Tarea # 50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Clase 7IM La fecha es el 2 de diciembre del 2010</dc:title>
  <dc:creator>Helen Zumaeta</dc:creator>
  <cp:lastModifiedBy>Helen Zumaeta</cp:lastModifiedBy>
  <cp:revision>66</cp:revision>
  <cp:lastPrinted>2015-02-02T15:17:17Z</cp:lastPrinted>
  <dcterms:created xsi:type="dcterms:W3CDTF">2010-12-02T00:31:41Z</dcterms:created>
  <dcterms:modified xsi:type="dcterms:W3CDTF">2018-03-20T15:29:19Z</dcterms:modified>
</cp:coreProperties>
</file>